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71</c:v>
                </c:pt>
                <c:pt idx="2">
                  <c:v>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87</c:v>
                </c:pt>
                <c:pt idx="1">
                  <c:v>87</c:v>
                </c:pt>
                <c:pt idx="2">
                  <c:v>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96</c:v>
                </c:pt>
                <c:pt idx="1">
                  <c:v>96</c:v>
                </c:pt>
                <c:pt idx="2">
                  <c:v>100</c:v>
                </c:pt>
              </c:numCache>
            </c:numRef>
          </c:val>
        </c:ser>
        <c:axId val="189912192"/>
        <c:axId val="189913728"/>
      </c:barChart>
      <c:catAx>
        <c:axId val="189912192"/>
        <c:scaling>
          <c:orientation val="minMax"/>
        </c:scaling>
        <c:axPos val="b"/>
        <c:majorTickMark val="none"/>
        <c:tickLblPos val="nextTo"/>
        <c:crossAx val="189913728"/>
        <c:crosses val="autoZero"/>
        <c:auto val="1"/>
        <c:lblAlgn val="ctr"/>
        <c:lblOffset val="100"/>
      </c:catAx>
      <c:valAx>
        <c:axId val="189913728"/>
        <c:scaling>
          <c:orientation val="minMax"/>
        </c:scaling>
        <c:axPos val="l"/>
        <c:numFmt formatCode="General" sourceLinked="1"/>
        <c:majorTickMark val="none"/>
        <c:tickLblPos val="nextTo"/>
        <c:crossAx val="189912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98</c:v>
                </c:pt>
                <c:pt idx="1">
                  <c:v>90</c:v>
                </c:pt>
                <c:pt idx="2">
                  <c:v>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90</c:v>
                </c:pt>
              </c:numCache>
            </c:numRef>
          </c:val>
        </c:ser>
        <c:axId val="193673472"/>
        <c:axId val="193679360"/>
      </c:barChart>
      <c:catAx>
        <c:axId val="193673472"/>
        <c:scaling>
          <c:orientation val="minMax"/>
        </c:scaling>
        <c:axPos val="b"/>
        <c:majorTickMark val="none"/>
        <c:tickLblPos val="nextTo"/>
        <c:crossAx val="193679360"/>
        <c:crosses val="autoZero"/>
        <c:auto val="1"/>
        <c:lblAlgn val="ctr"/>
        <c:lblOffset val="100"/>
      </c:catAx>
      <c:valAx>
        <c:axId val="193679360"/>
        <c:scaling>
          <c:orientation val="minMax"/>
        </c:scaling>
        <c:axPos val="l"/>
        <c:numFmt formatCode="General" sourceLinked="1"/>
        <c:majorTickMark val="none"/>
        <c:tickLblPos val="nextTo"/>
        <c:crossAx val="193673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75</c:v>
                </c:pt>
                <c:pt idx="1">
                  <c:v>100</c:v>
                </c:pt>
                <c:pt idx="2">
                  <c:v>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81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83</c:v>
                </c:pt>
                <c:pt idx="1">
                  <c:v>94</c:v>
                </c:pt>
                <c:pt idx="2">
                  <c:v>92</c:v>
                </c:pt>
              </c:numCache>
            </c:numRef>
          </c:val>
        </c:ser>
        <c:axId val="194025728"/>
        <c:axId val="194035712"/>
      </c:barChart>
      <c:catAx>
        <c:axId val="194025728"/>
        <c:scaling>
          <c:orientation val="minMax"/>
        </c:scaling>
        <c:axPos val="b"/>
        <c:majorTickMark val="none"/>
        <c:tickLblPos val="nextTo"/>
        <c:crossAx val="194035712"/>
        <c:crosses val="autoZero"/>
        <c:auto val="1"/>
        <c:lblAlgn val="ctr"/>
        <c:lblOffset val="100"/>
      </c:catAx>
      <c:valAx>
        <c:axId val="194035712"/>
        <c:scaling>
          <c:orientation val="minMax"/>
        </c:scaling>
        <c:axPos val="l"/>
        <c:numFmt formatCode="General" sourceLinked="1"/>
        <c:majorTickMark val="none"/>
        <c:tickLblPos val="nextTo"/>
        <c:crossAx val="194025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65</c:v>
                </c:pt>
                <c:pt idx="1">
                  <c:v>72</c:v>
                </c:pt>
                <c:pt idx="2">
                  <c:v>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48</c:v>
                </c:pt>
                <c:pt idx="1">
                  <c:v>58</c:v>
                </c:pt>
                <c:pt idx="2">
                  <c:v>67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3627264"/>
        <c:axId val="193628800"/>
      </c:barChart>
      <c:catAx>
        <c:axId val="193627264"/>
        <c:scaling>
          <c:orientation val="minMax"/>
        </c:scaling>
        <c:axPos val="b"/>
        <c:majorTickMark val="none"/>
        <c:tickLblPos val="nextTo"/>
        <c:crossAx val="193628800"/>
        <c:crosses val="autoZero"/>
        <c:auto val="1"/>
        <c:lblAlgn val="ctr"/>
        <c:lblOffset val="100"/>
      </c:catAx>
      <c:valAx>
        <c:axId val="193628800"/>
        <c:scaling>
          <c:orientation val="minMax"/>
        </c:scaling>
        <c:axPos val="l"/>
        <c:numFmt formatCode="General" sourceLinked="1"/>
        <c:majorTickMark val="none"/>
        <c:tickLblPos val="nextTo"/>
        <c:crossAx val="193627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61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81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4080768"/>
        <c:axId val="194082304"/>
      </c:barChart>
      <c:catAx>
        <c:axId val="194080768"/>
        <c:scaling>
          <c:orientation val="minMax"/>
        </c:scaling>
        <c:axPos val="b"/>
        <c:majorTickMark val="none"/>
        <c:tickLblPos val="nextTo"/>
        <c:crossAx val="194082304"/>
        <c:crosses val="autoZero"/>
        <c:auto val="1"/>
        <c:lblAlgn val="ctr"/>
        <c:lblOffset val="100"/>
      </c:catAx>
      <c:valAx>
        <c:axId val="194082304"/>
        <c:scaling>
          <c:orientation val="minMax"/>
        </c:scaling>
        <c:axPos val="l"/>
        <c:numFmt formatCode="General" sourceLinked="1"/>
        <c:majorTickMark val="none"/>
        <c:tickLblPos val="nextTo"/>
        <c:crossAx val="194080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85</c:v>
                </c:pt>
                <c:pt idx="2">
                  <c:v>90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96</c:v>
                </c:pt>
                <c:pt idx="2">
                  <c:v>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4394752"/>
        <c:axId val="194400640"/>
      </c:barChart>
      <c:catAx>
        <c:axId val="194394752"/>
        <c:scaling>
          <c:orientation val="minMax"/>
        </c:scaling>
        <c:axPos val="b"/>
        <c:majorTickMark val="none"/>
        <c:tickLblPos val="nextTo"/>
        <c:crossAx val="194400640"/>
        <c:crosses val="autoZero"/>
        <c:auto val="1"/>
        <c:lblAlgn val="ctr"/>
        <c:lblOffset val="100"/>
      </c:catAx>
      <c:valAx>
        <c:axId val="194400640"/>
        <c:scaling>
          <c:orientation val="minMax"/>
        </c:scaling>
        <c:axPos val="l"/>
        <c:numFmt formatCode="General" sourceLinked="1"/>
        <c:majorTickMark val="none"/>
        <c:tickLblPos val="nextTo"/>
        <c:crossAx val="194394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97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94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4049536"/>
        <c:axId val="194051072"/>
      </c:barChart>
      <c:catAx>
        <c:axId val="194049536"/>
        <c:scaling>
          <c:orientation val="minMax"/>
        </c:scaling>
        <c:axPos val="b"/>
        <c:majorTickMark val="none"/>
        <c:tickLblPos val="nextTo"/>
        <c:crossAx val="194051072"/>
        <c:crosses val="autoZero"/>
        <c:auto val="1"/>
        <c:lblAlgn val="ctr"/>
        <c:lblOffset val="100"/>
      </c:catAx>
      <c:valAx>
        <c:axId val="194051072"/>
        <c:scaling>
          <c:orientation val="minMax"/>
        </c:scaling>
        <c:axPos val="l"/>
        <c:numFmt formatCode="General" sourceLinked="1"/>
        <c:majorTickMark val="none"/>
        <c:tickLblPos val="nextTo"/>
        <c:crossAx val="194049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194573440"/>
        <c:axId val="194574976"/>
      </c:barChart>
      <c:catAx>
        <c:axId val="194573440"/>
        <c:scaling>
          <c:orientation val="minMax"/>
        </c:scaling>
        <c:axPos val="b"/>
        <c:majorTickMark val="none"/>
        <c:tickLblPos val="nextTo"/>
        <c:crossAx val="194574976"/>
        <c:crosses val="autoZero"/>
        <c:auto val="1"/>
        <c:lblAlgn val="ctr"/>
        <c:lblOffset val="100"/>
      </c:catAx>
      <c:valAx>
        <c:axId val="194574976"/>
        <c:scaling>
          <c:orientation val="minMax"/>
        </c:scaling>
        <c:axPos val="l"/>
        <c:numFmt formatCode="General" sourceLinked="1"/>
        <c:majorTickMark val="none"/>
        <c:tickLblPos val="nextTo"/>
        <c:crossAx val="194573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88</c:v>
                </c:pt>
                <c:pt idx="1">
                  <c:v>81</c:v>
                </c:pt>
                <c:pt idx="2">
                  <c:v>90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93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99</c:v>
                </c:pt>
                <c:pt idx="1">
                  <c:v>100</c:v>
                </c:pt>
                <c:pt idx="2">
                  <c:v>99</c:v>
                </c:pt>
              </c:numCache>
            </c:numRef>
          </c:val>
        </c:ser>
        <c:axId val="194937216"/>
        <c:axId val="194938752"/>
      </c:barChart>
      <c:catAx>
        <c:axId val="194937216"/>
        <c:scaling>
          <c:orientation val="minMax"/>
        </c:scaling>
        <c:axPos val="b"/>
        <c:majorTickMark val="none"/>
        <c:tickLblPos val="nextTo"/>
        <c:crossAx val="194938752"/>
        <c:crosses val="autoZero"/>
        <c:auto val="1"/>
        <c:lblAlgn val="ctr"/>
        <c:lblOffset val="100"/>
      </c:catAx>
      <c:valAx>
        <c:axId val="194938752"/>
        <c:scaling>
          <c:orientation val="minMax"/>
        </c:scaling>
        <c:axPos val="l"/>
        <c:numFmt formatCode="General" sourceLinked="1"/>
        <c:majorTickMark val="none"/>
        <c:tickLblPos val="nextTo"/>
        <c:crossAx val="194937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77</c:v>
                </c:pt>
                <c:pt idx="1">
                  <c:v>56</c:v>
                </c:pt>
                <c:pt idx="2">
                  <c:v>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83</c:v>
                </c:pt>
                <c:pt idx="1">
                  <c:v>88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91</c:v>
                </c:pt>
                <c:pt idx="1">
                  <c:v>96</c:v>
                </c:pt>
                <c:pt idx="2">
                  <c:v>94</c:v>
                </c:pt>
              </c:numCache>
            </c:numRef>
          </c:val>
        </c:ser>
        <c:axId val="195229184"/>
        <c:axId val="195230720"/>
      </c:barChart>
      <c:catAx>
        <c:axId val="195229184"/>
        <c:scaling>
          <c:orientation val="minMax"/>
        </c:scaling>
        <c:axPos val="b"/>
        <c:majorTickMark val="none"/>
        <c:tickLblPos val="nextTo"/>
        <c:crossAx val="195230720"/>
        <c:crosses val="autoZero"/>
        <c:auto val="1"/>
        <c:lblAlgn val="ctr"/>
        <c:lblOffset val="100"/>
      </c:catAx>
      <c:valAx>
        <c:axId val="195230720"/>
        <c:scaling>
          <c:orientation val="minMax"/>
        </c:scaling>
        <c:axPos val="l"/>
        <c:numFmt formatCode="General" sourceLinked="1"/>
        <c:majorTickMark val="none"/>
        <c:tickLblPos val="nextTo"/>
        <c:crossAx val="195229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97</c:v>
                </c:pt>
                <c:pt idx="2">
                  <c:v>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81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97</c:v>
                </c:pt>
                <c:pt idx="2">
                  <c:v>100</c:v>
                </c:pt>
              </c:numCache>
            </c:numRef>
          </c:val>
        </c:ser>
        <c:axId val="195305856"/>
        <c:axId val="195307392"/>
      </c:barChart>
      <c:catAx>
        <c:axId val="195305856"/>
        <c:scaling>
          <c:orientation val="minMax"/>
        </c:scaling>
        <c:axPos val="b"/>
        <c:majorTickMark val="none"/>
        <c:tickLblPos val="nextTo"/>
        <c:crossAx val="195307392"/>
        <c:crosses val="autoZero"/>
        <c:auto val="1"/>
        <c:lblAlgn val="ctr"/>
        <c:lblOffset val="100"/>
      </c:catAx>
      <c:valAx>
        <c:axId val="195307392"/>
        <c:scaling>
          <c:orientation val="minMax"/>
        </c:scaling>
        <c:axPos val="l"/>
        <c:numFmt formatCode="General" sourceLinked="1"/>
        <c:majorTickMark val="none"/>
        <c:tickLblPos val="nextTo"/>
        <c:crossAx val="195305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81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89</c:v>
                </c:pt>
              </c:numCache>
            </c:numRef>
          </c:val>
        </c:ser>
        <c:axId val="130569344"/>
        <c:axId val="130570880"/>
      </c:barChart>
      <c:catAx>
        <c:axId val="130569344"/>
        <c:scaling>
          <c:orientation val="minMax"/>
        </c:scaling>
        <c:axPos val="b"/>
        <c:majorTickMark val="none"/>
        <c:tickLblPos val="nextTo"/>
        <c:crossAx val="130570880"/>
        <c:crosses val="autoZero"/>
        <c:auto val="1"/>
        <c:lblAlgn val="ctr"/>
        <c:lblOffset val="100"/>
      </c:catAx>
      <c:valAx>
        <c:axId val="130570880"/>
        <c:scaling>
          <c:orientation val="minMax"/>
        </c:scaling>
        <c:axPos val="l"/>
        <c:numFmt formatCode="General" sourceLinked="1"/>
        <c:majorTickMark val="none"/>
        <c:tickLblPos val="nextTo"/>
        <c:crossAx val="130569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83</c:v>
                </c:pt>
                <c:pt idx="1">
                  <c:v>94</c:v>
                </c:pt>
                <c:pt idx="2">
                  <c:v>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98</c:v>
                </c:pt>
                <c:pt idx="1">
                  <c:v>92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99</c:v>
                </c:pt>
                <c:pt idx="1">
                  <c:v>98</c:v>
                </c:pt>
                <c:pt idx="2">
                  <c:v>99</c:v>
                </c:pt>
              </c:numCache>
            </c:numRef>
          </c:val>
        </c:ser>
        <c:axId val="195542016"/>
        <c:axId val="195556096"/>
      </c:barChart>
      <c:catAx>
        <c:axId val="195542016"/>
        <c:scaling>
          <c:orientation val="minMax"/>
        </c:scaling>
        <c:axPos val="b"/>
        <c:majorTickMark val="none"/>
        <c:tickLblPos val="nextTo"/>
        <c:crossAx val="195556096"/>
        <c:crosses val="autoZero"/>
        <c:auto val="1"/>
        <c:lblAlgn val="ctr"/>
        <c:lblOffset val="100"/>
      </c:catAx>
      <c:valAx>
        <c:axId val="195556096"/>
        <c:scaling>
          <c:orientation val="minMax"/>
        </c:scaling>
        <c:axPos val="l"/>
        <c:numFmt formatCode="General" sourceLinked="1"/>
        <c:majorTickMark val="none"/>
        <c:tickLblPos val="nextTo"/>
        <c:crossAx val="195542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94</c:v>
                </c:pt>
                <c:pt idx="1">
                  <c:v>100</c:v>
                </c:pt>
                <c:pt idx="2">
                  <c:v>99</c:v>
                </c:pt>
              </c:numCache>
            </c:numRef>
          </c:val>
        </c:ser>
        <c:axId val="195270528"/>
        <c:axId val="195272064"/>
      </c:barChart>
      <c:catAx>
        <c:axId val="195270528"/>
        <c:scaling>
          <c:orientation val="minMax"/>
        </c:scaling>
        <c:axPos val="b"/>
        <c:majorTickMark val="none"/>
        <c:tickLblPos val="nextTo"/>
        <c:crossAx val="195272064"/>
        <c:crosses val="autoZero"/>
        <c:auto val="1"/>
        <c:lblAlgn val="ctr"/>
        <c:lblOffset val="100"/>
      </c:catAx>
      <c:valAx>
        <c:axId val="195272064"/>
        <c:scaling>
          <c:orientation val="minMax"/>
        </c:scaling>
        <c:axPos val="l"/>
        <c:numFmt formatCode="General" sourceLinked="1"/>
        <c:majorTickMark val="none"/>
        <c:tickLblPos val="nextTo"/>
        <c:crossAx val="195270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97</c:v>
                </c:pt>
                <c:pt idx="2">
                  <c:v>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92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5797376"/>
        <c:axId val="195798912"/>
      </c:barChart>
      <c:catAx>
        <c:axId val="195797376"/>
        <c:scaling>
          <c:orientation val="minMax"/>
        </c:scaling>
        <c:axPos val="b"/>
        <c:majorTickMark val="none"/>
        <c:tickLblPos val="nextTo"/>
        <c:crossAx val="195798912"/>
        <c:crosses val="autoZero"/>
        <c:auto val="1"/>
        <c:lblAlgn val="ctr"/>
        <c:lblOffset val="100"/>
      </c:catAx>
      <c:valAx>
        <c:axId val="195798912"/>
        <c:scaling>
          <c:orientation val="minMax"/>
        </c:scaling>
        <c:axPos val="l"/>
        <c:numFmt formatCode="General" sourceLinked="1"/>
        <c:majorTickMark val="none"/>
        <c:tickLblPos val="nextTo"/>
        <c:crossAx val="195797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96</c:v>
                </c:pt>
                <c:pt idx="1">
                  <c:v>100</c:v>
                </c:pt>
                <c:pt idx="2">
                  <c:v>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97</c:v>
                </c:pt>
                <c:pt idx="1">
                  <c:v>99</c:v>
                </c:pt>
                <c:pt idx="2">
                  <c:v>97</c:v>
                </c:pt>
              </c:numCache>
            </c:numRef>
          </c:val>
        </c:ser>
        <c:axId val="195695360"/>
        <c:axId val="195696896"/>
      </c:barChart>
      <c:catAx>
        <c:axId val="195695360"/>
        <c:scaling>
          <c:orientation val="minMax"/>
        </c:scaling>
        <c:axPos val="b"/>
        <c:majorTickMark val="none"/>
        <c:tickLblPos val="nextTo"/>
        <c:crossAx val="195696896"/>
        <c:crosses val="autoZero"/>
        <c:auto val="1"/>
        <c:lblAlgn val="ctr"/>
        <c:lblOffset val="100"/>
      </c:catAx>
      <c:valAx>
        <c:axId val="195696896"/>
        <c:scaling>
          <c:orientation val="minMax"/>
        </c:scaling>
        <c:axPos val="l"/>
        <c:numFmt formatCode="General" sourceLinked="1"/>
        <c:majorTickMark val="none"/>
        <c:tickLblPos val="nextTo"/>
        <c:crossAx val="195695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92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6094208"/>
        <c:axId val="196112384"/>
      </c:barChart>
      <c:catAx>
        <c:axId val="196094208"/>
        <c:scaling>
          <c:orientation val="minMax"/>
        </c:scaling>
        <c:axPos val="b"/>
        <c:majorTickMark val="none"/>
        <c:tickLblPos val="nextTo"/>
        <c:crossAx val="196112384"/>
        <c:crosses val="autoZero"/>
        <c:auto val="1"/>
        <c:lblAlgn val="ctr"/>
        <c:lblOffset val="100"/>
      </c:catAx>
      <c:valAx>
        <c:axId val="196112384"/>
        <c:scaling>
          <c:orientation val="minMax"/>
        </c:scaling>
        <c:axPos val="l"/>
        <c:numFmt formatCode="General" sourceLinked="1"/>
        <c:majorTickMark val="none"/>
        <c:tickLblPos val="nextTo"/>
        <c:crossAx val="196094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81</c:v>
                </c:pt>
                <c:pt idx="1">
                  <c:v>97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5937408"/>
        <c:axId val="195938944"/>
      </c:barChart>
      <c:catAx>
        <c:axId val="195937408"/>
        <c:scaling>
          <c:orientation val="minMax"/>
        </c:scaling>
        <c:axPos val="b"/>
        <c:majorTickMark val="none"/>
        <c:tickLblPos val="nextTo"/>
        <c:crossAx val="195938944"/>
        <c:crosses val="autoZero"/>
        <c:auto val="1"/>
        <c:lblAlgn val="ctr"/>
        <c:lblOffset val="100"/>
      </c:catAx>
      <c:valAx>
        <c:axId val="195938944"/>
        <c:scaling>
          <c:orientation val="minMax"/>
        </c:scaling>
        <c:axPos val="l"/>
        <c:numFmt formatCode="General" sourceLinked="1"/>
        <c:majorTickMark val="none"/>
        <c:tickLblPos val="nextTo"/>
        <c:crossAx val="195937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97</c:v>
                </c:pt>
                <c:pt idx="2">
                  <c:v>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98</c:v>
                </c:pt>
                <c:pt idx="1">
                  <c:v>100</c:v>
                </c:pt>
                <c:pt idx="2">
                  <c:v>97</c:v>
                </c:pt>
              </c:numCache>
            </c:numRef>
          </c:val>
        </c:ser>
        <c:axId val="196403200"/>
        <c:axId val="196404736"/>
      </c:barChart>
      <c:catAx>
        <c:axId val="196403200"/>
        <c:scaling>
          <c:orientation val="minMax"/>
        </c:scaling>
        <c:axPos val="b"/>
        <c:majorTickMark val="none"/>
        <c:tickLblPos val="nextTo"/>
        <c:crossAx val="196404736"/>
        <c:crosses val="autoZero"/>
        <c:auto val="1"/>
        <c:lblAlgn val="ctr"/>
        <c:lblOffset val="100"/>
      </c:catAx>
      <c:valAx>
        <c:axId val="196404736"/>
        <c:scaling>
          <c:orientation val="minMax"/>
        </c:scaling>
        <c:axPos val="l"/>
        <c:numFmt formatCode="General" sourceLinked="1"/>
        <c:majorTickMark val="none"/>
        <c:tickLblPos val="nextTo"/>
        <c:crossAx val="196403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85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89</c:v>
                </c:pt>
                <c:pt idx="1">
                  <c:v>97</c:v>
                </c:pt>
                <c:pt idx="2">
                  <c:v>74</c:v>
                </c:pt>
              </c:numCache>
            </c:numRef>
          </c:val>
        </c:ser>
        <c:axId val="196491904"/>
        <c:axId val="196501888"/>
      </c:barChart>
      <c:catAx>
        <c:axId val="196491904"/>
        <c:scaling>
          <c:orientation val="minMax"/>
        </c:scaling>
        <c:axPos val="b"/>
        <c:majorTickMark val="none"/>
        <c:tickLblPos val="nextTo"/>
        <c:crossAx val="196501888"/>
        <c:crosses val="autoZero"/>
        <c:auto val="1"/>
        <c:lblAlgn val="ctr"/>
        <c:lblOffset val="100"/>
      </c:catAx>
      <c:valAx>
        <c:axId val="196501888"/>
        <c:scaling>
          <c:orientation val="minMax"/>
        </c:scaling>
        <c:axPos val="l"/>
        <c:numFmt formatCode="General" sourceLinked="1"/>
        <c:majorTickMark val="none"/>
        <c:tickLblPos val="nextTo"/>
        <c:crossAx val="196491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75</c:v>
                </c:pt>
                <c:pt idx="1">
                  <c:v>100</c:v>
                </c:pt>
                <c:pt idx="2">
                  <c:v>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97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6572672"/>
        <c:axId val="196574208"/>
      </c:barChart>
      <c:catAx>
        <c:axId val="196572672"/>
        <c:scaling>
          <c:orientation val="minMax"/>
        </c:scaling>
        <c:axPos val="b"/>
        <c:majorTickMark val="none"/>
        <c:tickLblPos val="nextTo"/>
        <c:crossAx val="196574208"/>
        <c:crosses val="autoZero"/>
        <c:auto val="1"/>
        <c:lblAlgn val="ctr"/>
        <c:lblOffset val="100"/>
      </c:catAx>
      <c:valAx>
        <c:axId val="196574208"/>
        <c:scaling>
          <c:orientation val="minMax"/>
        </c:scaling>
        <c:axPos val="l"/>
        <c:numFmt formatCode="General" sourceLinked="1"/>
        <c:majorTickMark val="none"/>
        <c:tickLblPos val="nextTo"/>
        <c:crossAx val="196572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86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92</c:v>
                </c:pt>
                <c:pt idx="1">
                  <c:v>99</c:v>
                </c:pt>
                <c:pt idx="2">
                  <c:v>100</c:v>
                </c:pt>
              </c:numCache>
            </c:numRef>
          </c:val>
        </c:ser>
        <c:axId val="196825472"/>
        <c:axId val="196827008"/>
      </c:barChart>
      <c:catAx>
        <c:axId val="196825472"/>
        <c:scaling>
          <c:orientation val="minMax"/>
        </c:scaling>
        <c:axPos val="b"/>
        <c:majorTickMark val="none"/>
        <c:tickLblPos val="nextTo"/>
        <c:crossAx val="196827008"/>
        <c:crosses val="autoZero"/>
        <c:auto val="1"/>
        <c:lblAlgn val="ctr"/>
        <c:lblOffset val="100"/>
      </c:catAx>
      <c:valAx>
        <c:axId val="196827008"/>
        <c:scaling>
          <c:orientation val="minMax"/>
        </c:scaling>
        <c:axPos val="l"/>
        <c:numFmt formatCode="General" sourceLinked="1"/>
        <c:majorTickMark val="none"/>
        <c:tickLblPos val="nextTo"/>
        <c:crossAx val="196825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</c:v>
                </c:pt>
                <c:pt idx="1">
                  <c:v>42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</c:v>
                </c:pt>
                <c:pt idx="1">
                  <c:v>67</c:v>
                </c:pt>
                <c:pt idx="2">
                  <c:v>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67</c:v>
                </c:pt>
                <c:pt idx="1">
                  <c:v>100</c:v>
                </c:pt>
                <c:pt idx="2">
                  <c:v>92</c:v>
                </c:pt>
              </c:numCache>
            </c:numRef>
          </c:val>
        </c:ser>
        <c:axId val="130686976"/>
        <c:axId val="130688512"/>
      </c:barChart>
      <c:catAx>
        <c:axId val="130686976"/>
        <c:scaling>
          <c:orientation val="minMax"/>
        </c:scaling>
        <c:axPos val="b"/>
        <c:majorTickMark val="none"/>
        <c:tickLblPos val="nextTo"/>
        <c:crossAx val="130688512"/>
        <c:crosses val="autoZero"/>
        <c:auto val="1"/>
        <c:lblAlgn val="ctr"/>
        <c:lblOffset val="100"/>
      </c:catAx>
      <c:valAx>
        <c:axId val="130688512"/>
        <c:scaling>
          <c:orientation val="minMax"/>
        </c:scaling>
        <c:axPos val="l"/>
        <c:numFmt formatCode="General" sourceLinked="1"/>
        <c:majorTickMark val="none"/>
        <c:tickLblPos val="nextTo"/>
        <c:crossAx val="130686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83</c:v>
                </c:pt>
                <c:pt idx="1">
                  <c:v>89</c:v>
                </c:pt>
                <c:pt idx="2">
                  <c:v>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83</c:v>
                </c:pt>
                <c:pt idx="1">
                  <c:v>94</c:v>
                </c:pt>
                <c:pt idx="2">
                  <c:v>91</c:v>
                </c:pt>
              </c:numCache>
            </c:numRef>
          </c:val>
        </c:ser>
        <c:axId val="196660224"/>
        <c:axId val="196948736"/>
      </c:barChart>
      <c:catAx>
        <c:axId val="196660224"/>
        <c:scaling>
          <c:orientation val="minMax"/>
        </c:scaling>
        <c:axPos val="b"/>
        <c:majorTickMark val="none"/>
        <c:tickLblPos val="nextTo"/>
        <c:crossAx val="196948736"/>
        <c:crosses val="autoZero"/>
        <c:auto val="1"/>
        <c:lblAlgn val="ctr"/>
        <c:lblOffset val="100"/>
      </c:catAx>
      <c:valAx>
        <c:axId val="196948736"/>
        <c:scaling>
          <c:orientation val="minMax"/>
        </c:scaling>
        <c:axPos val="l"/>
        <c:numFmt formatCode="General" sourceLinked="1"/>
        <c:majorTickMark val="none"/>
        <c:tickLblPos val="nextTo"/>
        <c:crossAx val="196660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95</c:v>
                </c:pt>
                <c:pt idx="1">
                  <c:v>98</c:v>
                </c:pt>
                <c:pt idx="2">
                  <c:v>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</c:numCache>
            </c:numRef>
          </c:val>
        </c:ser>
        <c:axId val="196814720"/>
        <c:axId val="196816256"/>
      </c:barChart>
      <c:catAx>
        <c:axId val="196814720"/>
        <c:scaling>
          <c:orientation val="minMax"/>
        </c:scaling>
        <c:axPos val="b"/>
        <c:majorTickMark val="none"/>
        <c:tickLblPos val="nextTo"/>
        <c:crossAx val="196816256"/>
        <c:crosses val="autoZero"/>
        <c:auto val="1"/>
        <c:lblAlgn val="ctr"/>
        <c:lblOffset val="100"/>
      </c:catAx>
      <c:valAx>
        <c:axId val="196816256"/>
        <c:scaling>
          <c:orientation val="minMax"/>
        </c:scaling>
        <c:axPos val="l"/>
        <c:numFmt formatCode="General" sourceLinked="1"/>
        <c:majorTickMark val="none"/>
        <c:tickLblPos val="nextTo"/>
        <c:crossAx val="196814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88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96</c:v>
                </c:pt>
                <c:pt idx="2">
                  <c:v>100</c:v>
                </c:pt>
              </c:numCache>
            </c:numRef>
          </c:val>
        </c:ser>
        <c:axId val="197292800"/>
        <c:axId val="197294336"/>
      </c:barChart>
      <c:catAx>
        <c:axId val="197292800"/>
        <c:scaling>
          <c:orientation val="minMax"/>
        </c:scaling>
        <c:axPos val="b"/>
        <c:majorTickMark val="none"/>
        <c:tickLblPos val="nextTo"/>
        <c:crossAx val="197294336"/>
        <c:crosses val="autoZero"/>
        <c:auto val="1"/>
        <c:lblAlgn val="ctr"/>
        <c:lblOffset val="100"/>
      </c:catAx>
      <c:valAx>
        <c:axId val="197294336"/>
        <c:scaling>
          <c:orientation val="minMax"/>
        </c:scaling>
        <c:axPos val="l"/>
        <c:numFmt formatCode="General" sourceLinked="1"/>
        <c:majorTickMark val="none"/>
        <c:tickLblPos val="nextTo"/>
        <c:crossAx val="197292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</c:v>
                </c:pt>
                <c:pt idx="1">
                  <c:v>100</c:v>
                </c:pt>
                <c:pt idx="2">
                  <c:v>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85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91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7464448"/>
        <c:axId val="197465984"/>
      </c:barChart>
      <c:catAx>
        <c:axId val="197464448"/>
        <c:scaling>
          <c:orientation val="minMax"/>
        </c:scaling>
        <c:axPos val="b"/>
        <c:majorTickMark val="none"/>
        <c:tickLblPos val="nextTo"/>
        <c:crossAx val="197465984"/>
        <c:crosses val="autoZero"/>
        <c:auto val="1"/>
        <c:lblAlgn val="ctr"/>
        <c:lblOffset val="100"/>
      </c:catAx>
      <c:valAx>
        <c:axId val="197465984"/>
        <c:scaling>
          <c:orientation val="minMax"/>
        </c:scaling>
        <c:axPos val="l"/>
        <c:numFmt formatCode="General" sourceLinked="1"/>
        <c:majorTickMark val="none"/>
        <c:tickLblPos val="nextTo"/>
        <c:crossAx val="197464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90</c:v>
                </c:pt>
                <c:pt idx="1">
                  <c:v>93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98</c:v>
                </c:pt>
                <c:pt idx="1">
                  <c:v>98</c:v>
                </c:pt>
                <c:pt idx="2">
                  <c:v>100</c:v>
                </c:pt>
              </c:numCache>
            </c:numRef>
          </c:val>
        </c:ser>
        <c:axId val="197654784"/>
        <c:axId val="161632256"/>
      </c:barChart>
      <c:catAx>
        <c:axId val="197654784"/>
        <c:scaling>
          <c:orientation val="minMax"/>
        </c:scaling>
        <c:axPos val="b"/>
        <c:majorTickMark val="none"/>
        <c:tickLblPos val="nextTo"/>
        <c:crossAx val="161632256"/>
        <c:crosses val="autoZero"/>
        <c:auto val="1"/>
        <c:lblAlgn val="ctr"/>
        <c:lblOffset val="100"/>
      </c:catAx>
      <c:valAx>
        <c:axId val="161632256"/>
        <c:scaling>
          <c:orientation val="minMax"/>
        </c:scaling>
        <c:axPos val="l"/>
        <c:numFmt formatCode="General" sourceLinked="1"/>
        <c:majorTickMark val="none"/>
        <c:tickLblPos val="nextTo"/>
        <c:crossAx val="197654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65</c:v>
                </c:pt>
                <c:pt idx="2">
                  <c:v>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94</c:v>
                </c:pt>
                <c:pt idx="2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7821184"/>
        <c:axId val="197822720"/>
      </c:barChart>
      <c:catAx>
        <c:axId val="197821184"/>
        <c:scaling>
          <c:orientation val="minMax"/>
        </c:scaling>
        <c:axPos val="b"/>
        <c:majorTickMark val="none"/>
        <c:tickLblPos val="nextTo"/>
        <c:crossAx val="197822720"/>
        <c:crosses val="autoZero"/>
        <c:auto val="1"/>
        <c:lblAlgn val="ctr"/>
        <c:lblOffset val="100"/>
      </c:catAx>
      <c:valAx>
        <c:axId val="197822720"/>
        <c:scaling>
          <c:orientation val="minMax"/>
        </c:scaling>
        <c:axPos val="l"/>
        <c:numFmt formatCode="General" sourceLinked="1"/>
        <c:majorTickMark val="none"/>
        <c:tickLblPos val="nextTo"/>
        <c:crossAx val="197821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85</c:v>
                </c:pt>
                <c:pt idx="1">
                  <c:v>100</c:v>
                </c:pt>
                <c:pt idx="2">
                  <c:v>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83</c:v>
                </c:pt>
                <c:pt idx="1">
                  <c:v>96</c:v>
                </c:pt>
                <c:pt idx="2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95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8004736"/>
        <c:axId val="198006272"/>
      </c:barChart>
      <c:catAx>
        <c:axId val="198004736"/>
        <c:scaling>
          <c:orientation val="minMax"/>
        </c:scaling>
        <c:axPos val="b"/>
        <c:majorTickMark val="none"/>
        <c:tickLblPos val="nextTo"/>
        <c:crossAx val="198006272"/>
        <c:crosses val="autoZero"/>
        <c:auto val="1"/>
        <c:lblAlgn val="ctr"/>
        <c:lblOffset val="100"/>
      </c:catAx>
      <c:valAx>
        <c:axId val="198006272"/>
        <c:scaling>
          <c:orientation val="minMax"/>
        </c:scaling>
        <c:axPos val="l"/>
        <c:numFmt formatCode="General" sourceLinked="1"/>
        <c:majorTickMark val="none"/>
        <c:tickLblPos val="nextTo"/>
        <c:crossAx val="198004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93</c:v>
                </c:pt>
                <c:pt idx="1">
                  <c:v>80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68</c:v>
                </c:pt>
              </c:numCache>
            </c:numRef>
          </c:val>
        </c:ser>
        <c:axId val="197966464"/>
        <c:axId val="197980544"/>
      </c:barChart>
      <c:catAx>
        <c:axId val="197966464"/>
        <c:scaling>
          <c:orientation val="minMax"/>
        </c:scaling>
        <c:axPos val="b"/>
        <c:majorTickMark val="none"/>
        <c:tickLblPos val="nextTo"/>
        <c:crossAx val="197980544"/>
        <c:crosses val="autoZero"/>
        <c:auto val="1"/>
        <c:lblAlgn val="ctr"/>
        <c:lblOffset val="100"/>
      </c:catAx>
      <c:valAx>
        <c:axId val="197980544"/>
        <c:scaling>
          <c:orientation val="minMax"/>
        </c:scaling>
        <c:axPos val="l"/>
        <c:numFmt formatCode="General" sourceLinked="1"/>
        <c:majorTickMark val="none"/>
        <c:tickLblPos val="nextTo"/>
        <c:crossAx val="197966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  <c:pt idx="1">
                  <c:v>86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89</c:v>
                </c:pt>
                <c:pt idx="1">
                  <c:v>89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99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98104576"/>
        <c:axId val="198106112"/>
      </c:barChart>
      <c:catAx>
        <c:axId val="198104576"/>
        <c:scaling>
          <c:orientation val="minMax"/>
        </c:scaling>
        <c:axPos val="b"/>
        <c:majorTickMark val="none"/>
        <c:tickLblPos val="nextTo"/>
        <c:crossAx val="198106112"/>
        <c:crosses val="autoZero"/>
        <c:auto val="1"/>
        <c:lblAlgn val="ctr"/>
        <c:lblOffset val="100"/>
      </c:catAx>
      <c:valAx>
        <c:axId val="198106112"/>
        <c:scaling>
          <c:orientation val="minMax"/>
        </c:scaling>
        <c:axPos val="l"/>
        <c:numFmt formatCode="General" sourceLinked="1"/>
        <c:majorTickMark val="none"/>
        <c:tickLblPos val="nextTo"/>
        <c:crossAx val="198104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88</c:v>
                </c:pt>
                <c:pt idx="1">
                  <c:v>97</c:v>
                </c:pt>
                <c:pt idx="2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79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91</c:v>
                </c:pt>
                <c:pt idx="2">
                  <c:v>96</c:v>
                </c:pt>
              </c:numCache>
            </c:numRef>
          </c:val>
        </c:ser>
        <c:axId val="198275456"/>
        <c:axId val="198276992"/>
      </c:barChart>
      <c:catAx>
        <c:axId val="198275456"/>
        <c:scaling>
          <c:orientation val="minMax"/>
        </c:scaling>
        <c:axPos val="b"/>
        <c:majorTickMark val="none"/>
        <c:tickLblPos val="nextTo"/>
        <c:crossAx val="198276992"/>
        <c:crosses val="autoZero"/>
        <c:auto val="1"/>
        <c:lblAlgn val="ctr"/>
        <c:lblOffset val="100"/>
      </c:catAx>
      <c:valAx>
        <c:axId val="198276992"/>
        <c:scaling>
          <c:orientation val="minMax"/>
        </c:scaling>
        <c:axPos val="l"/>
        <c:numFmt formatCode="General" sourceLinked="1"/>
        <c:majorTickMark val="none"/>
        <c:tickLblPos val="nextTo"/>
        <c:crossAx val="198275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85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30837120"/>
        <c:axId val="130847104"/>
      </c:barChart>
      <c:catAx>
        <c:axId val="130837120"/>
        <c:scaling>
          <c:orientation val="minMax"/>
        </c:scaling>
        <c:axPos val="b"/>
        <c:majorTickMark val="none"/>
        <c:tickLblPos val="nextTo"/>
        <c:crossAx val="130847104"/>
        <c:crosses val="autoZero"/>
        <c:auto val="1"/>
        <c:lblAlgn val="ctr"/>
        <c:lblOffset val="100"/>
      </c:catAx>
      <c:valAx>
        <c:axId val="130847104"/>
        <c:scaling>
          <c:orientation val="minMax"/>
        </c:scaling>
        <c:axPos val="l"/>
        <c:numFmt formatCode="General" sourceLinked="1"/>
        <c:majorTickMark val="none"/>
        <c:tickLblPos val="nextTo"/>
        <c:crossAx val="130837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67</c:v>
                </c:pt>
                <c:pt idx="1">
                  <c:v>100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67</c:v>
                </c:pt>
                <c:pt idx="1">
                  <c:v>98</c:v>
                </c:pt>
                <c:pt idx="2">
                  <c:v>88</c:v>
                </c:pt>
              </c:numCache>
            </c:numRef>
          </c:val>
        </c:ser>
        <c:axId val="198171648"/>
        <c:axId val="198656768"/>
      </c:barChart>
      <c:catAx>
        <c:axId val="198171648"/>
        <c:scaling>
          <c:orientation val="minMax"/>
        </c:scaling>
        <c:axPos val="b"/>
        <c:majorTickMark val="none"/>
        <c:tickLblPos val="nextTo"/>
        <c:crossAx val="198656768"/>
        <c:crosses val="autoZero"/>
        <c:auto val="1"/>
        <c:lblAlgn val="ctr"/>
        <c:lblOffset val="100"/>
      </c:catAx>
      <c:valAx>
        <c:axId val="198656768"/>
        <c:scaling>
          <c:orientation val="minMax"/>
        </c:scaling>
        <c:axPos val="l"/>
        <c:numFmt formatCode="General" sourceLinked="1"/>
        <c:majorTickMark val="none"/>
        <c:tickLblPos val="nextTo"/>
        <c:crossAx val="198171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88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</c:numCache>
            </c:numRef>
          </c:val>
        </c:ser>
        <c:axId val="198772608"/>
        <c:axId val="198774144"/>
      </c:barChart>
      <c:catAx>
        <c:axId val="198772608"/>
        <c:scaling>
          <c:orientation val="minMax"/>
        </c:scaling>
        <c:axPos val="b"/>
        <c:majorTickMark val="none"/>
        <c:tickLblPos val="nextTo"/>
        <c:crossAx val="198774144"/>
        <c:crosses val="autoZero"/>
        <c:auto val="1"/>
        <c:lblAlgn val="ctr"/>
        <c:lblOffset val="100"/>
      </c:catAx>
      <c:valAx>
        <c:axId val="198774144"/>
        <c:scaling>
          <c:orientation val="minMax"/>
        </c:scaling>
        <c:axPos val="l"/>
        <c:numFmt formatCode="General" sourceLinked="1"/>
        <c:majorTickMark val="none"/>
        <c:tickLblPos val="nextTo"/>
        <c:crossAx val="198772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</c:v>
                </c:pt>
                <c:pt idx="1">
                  <c:v>100</c:v>
                </c:pt>
                <c:pt idx="2">
                  <c:v>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83</c:v>
                </c:pt>
                <c:pt idx="1">
                  <c:v>100</c:v>
                </c:pt>
                <c:pt idx="2">
                  <c:v>93</c:v>
                </c:pt>
              </c:numCache>
            </c:numRef>
          </c:val>
        </c:ser>
        <c:axId val="198993408"/>
        <c:axId val="198994944"/>
      </c:barChart>
      <c:catAx>
        <c:axId val="198993408"/>
        <c:scaling>
          <c:orientation val="minMax"/>
        </c:scaling>
        <c:axPos val="b"/>
        <c:majorTickMark val="none"/>
        <c:tickLblPos val="nextTo"/>
        <c:crossAx val="198994944"/>
        <c:crosses val="autoZero"/>
        <c:auto val="1"/>
        <c:lblAlgn val="ctr"/>
        <c:lblOffset val="100"/>
      </c:catAx>
      <c:valAx>
        <c:axId val="198994944"/>
        <c:scaling>
          <c:orientation val="minMax"/>
        </c:scaling>
        <c:axPos val="l"/>
        <c:numFmt formatCode="General" sourceLinked="1"/>
        <c:majorTickMark val="none"/>
        <c:tickLblPos val="nextTo"/>
        <c:crossAx val="198993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2069-2070</c:v>
                </c:pt>
                <c:pt idx="1">
                  <c:v>F/Y 2070-2071</c:v>
                </c:pt>
                <c:pt idx="2">
                  <c:v>F/Y 2071-2072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2069-2070</c:v>
                </c:pt>
                <c:pt idx="1">
                  <c:v>F/Y 2070-2071</c:v>
                </c:pt>
                <c:pt idx="2">
                  <c:v>F/Y 2071-2072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88</c:v>
                </c:pt>
                <c:pt idx="1">
                  <c:v>93</c:v>
                </c:pt>
                <c:pt idx="2">
                  <c:v>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2069-2070</c:v>
                </c:pt>
                <c:pt idx="1">
                  <c:v>F/Y 2070-2071</c:v>
                </c:pt>
                <c:pt idx="2">
                  <c:v>F/Y 2071-2072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90</c:v>
                </c:pt>
                <c:pt idx="1">
                  <c:v>95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2069-2070</c:v>
                </c:pt>
                <c:pt idx="1">
                  <c:v>F/Y 2070-2071</c:v>
                </c:pt>
                <c:pt idx="2">
                  <c:v>F/Y 2071-2072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94</c:v>
                </c:pt>
                <c:pt idx="1">
                  <c:v>98</c:v>
                </c:pt>
                <c:pt idx="2">
                  <c:v>96</c:v>
                </c:pt>
              </c:numCache>
            </c:numRef>
          </c:val>
        </c:ser>
        <c:axId val="199040384"/>
        <c:axId val="199050368"/>
      </c:barChart>
      <c:catAx>
        <c:axId val="199040384"/>
        <c:scaling>
          <c:orientation val="minMax"/>
        </c:scaling>
        <c:axPos val="b"/>
        <c:majorTickMark val="none"/>
        <c:tickLblPos val="nextTo"/>
        <c:crossAx val="199050368"/>
        <c:crosses val="autoZero"/>
        <c:auto val="1"/>
        <c:lblAlgn val="ctr"/>
        <c:lblOffset val="100"/>
      </c:catAx>
      <c:valAx>
        <c:axId val="199050368"/>
        <c:scaling>
          <c:orientation val="minMax"/>
        </c:scaling>
        <c:axPos val="l"/>
        <c:numFmt formatCode="General" sourceLinked="1"/>
        <c:majorTickMark val="none"/>
        <c:tickLblPos val="nextTo"/>
        <c:crossAx val="199040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2071-2072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2071-2072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</c:v>
                </c:pt>
                <c:pt idx="1">
                  <c:v>60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2071-2072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77</c:v>
                </c:pt>
                <c:pt idx="1">
                  <c:v>75</c:v>
                </c:pt>
                <c:pt idx="2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2071-2072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96</c:v>
                </c:pt>
                <c:pt idx="1">
                  <c:v>88</c:v>
                </c:pt>
                <c:pt idx="2">
                  <c:v>100</c:v>
                </c:pt>
              </c:numCache>
            </c:numRef>
          </c:val>
        </c:ser>
        <c:axId val="130778624"/>
        <c:axId val="130780160"/>
      </c:barChart>
      <c:catAx>
        <c:axId val="130778624"/>
        <c:scaling>
          <c:orientation val="minMax"/>
        </c:scaling>
        <c:axPos val="b"/>
        <c:majorTickMark val="none"/>
        <c:tickLblPos val="nextTo"/>
        <c:crossAx val="130780160"/>
        <c:crosses val="autoZero"/>
        <c:auto val="1"/>
        <c:lblAlgn val="ctr"/>
        <c:lblOffset val="100"/>
      </c:catAx>
      <c:valAx>
        <c:axId val="130780160"/>
        <c:scaling>
          <c:orientation val="minMax"/>
        </c:scaling>
        <c:axPos val="l"/>
        <c:numFmt formatCode="General" sourceLinked="1"/>
        <c:majorTickMark val="none"/>
        <c:tickLblPos val="nextTo"/>
        <c:crossAx val="130778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99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31522944"/>
        <c:axId val="131524480"/>
      </c:barChart>
      <c:catAx>
        <c:axId val="131522944"/>
        <c:scaling>
          <c:orientation val="minMax"/>
        </c:scaling>
        <c:axPos val="b"/>
        <c:majorTickMark val="none"/>
        <c:tickLblPos val="nextTo"/>
        <c:crossAx val="131524480"/>
        <c:crosses val="autoZero"/>
        <c:auto val="1"/>
        <c:lblAlgn val="ctr"/>
        <c:lblOffset val="100"/>
      </c:catAx>
      <c:valAx>
        <c:axId val="131524480"/>
        <c:scaling>
          <c:orientation val="minMax"/>
        </c:scaling>
        <c:axPos val="l"/>
        <c:numFmt formatCode="General" sourceLinked="1"/>
        <c:majorTickMark val="none"/>
        <c:tickLblPos val="nextTo"/>
        <c:crossAx val="131522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</c:v>
                </c:pt>
                <c:pt idx="1">
                  <c:v>100</c:v>
                </c:pt>
                <c:pt idx="2">
                  <c:v>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63</c:v>
                </c:pt>
                <c:pt idx="1">
                  <c:v>75</c:v>
                </c:pt>
                <c:pt idx="2">
                  <c:v>64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92</c:v>
                </c:pt>
                <c:pt idx="1">
                  <c:v>96</c:v>
                </c:pt>
                <c:pt idx="2">
                  <c:v>86</c:v>
                </c:pt>
              </c:numCache>
            </c:numRef>
          </c:val>
        </c:ser>
        <c:axId val="131394176"/>
        <c:axId val="131608960"/>
      </c:barChart>
      <c:catAx>
        <c:axId val="131394176"/>
        <c:scaling>
          <c:orientation val="minMax"/>
        </c:scaling>
        <c:axPos val="b"/>
        <c:majorTickMark val="none"/>
        <c:tickLblPos val="nextTo"/>
        <c:crossAx val="131608960"/>
        <c:crosses val="autoZero"/>
        <c:auto val="1"/>
        <c:lblAlgn val="ctr"/>
        <c:lblOffset val="100"/>
      </c:catAx>
      <c:valAx>
        <c:axId val="131608960"/>
        <c:scaling>
          <c:orientation val="minMax"/>
        </c:scaling>
        <c:axPos val="l"/>
        <c:numFmt formatCode="General" sourceLinked="1"/>
        <c:majorTickMark val="none"/>
        <c:tickLblPos val="nextTo"/>
        <c:crossAx val="131394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98</c:v>
                </c:pt>
                <c:pt idx="1">
                  <c:v>92</c:v>
                </c:pt>
                <c:pt idx="2">
                  <c:v>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97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31470080"/>
        <c:axId val="131471616"/>
      </c:barChart>
      <c:catAx>
        <c:axId val="131470080"/>
        <c:scaling>
          <c:orientation val="minMax"/>
        </c:scaling>
        <c:axPos val="b"/>
        <c:majorTickMark val="none"/>
        <c:tickLblPos val="nextTo"/>
        <c:crossAx val="131471616"/>
        <c:crosses val="autoZero"/>
        <c:auto val="1"/>
        <c:lblAlgn val="ctr"/>
        <c:lblOffset val="100"/>
      </c:catAx>
      <c:valAx>
        <c:axId val="131471616"/>
        <c:scaling>
          <c:orientation val="minMax"/>
        </c:scaling>
        <c:axPos val="l"/>
        <c:numFmt formatCode="General" sourceLinked="1"/>
        <c:majorTickMark val="none"/>
        <c:tickLblPos val="nextTo"/>
        <c:crossAx val="131470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HP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ORC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72</c:v>
                </c:pt>
                <c:pt idx="1">
                  <c:v>81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EPI CLINIC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92</c:v>
                </c:pt>
                <c:pt idx="2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FCHV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F/Y 2070-2071</c:v>
                </c:pt>
                <c:pt idx="1">
                  <c:v>F/Y 2071-2072</c:v>
                </c:pt>
                <c:pt idx="2">
                  <c:v>F/Y 2072-2073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84</c:v>
                </c:pt>
                <c:pt idx="2">
                  <c:v>100</c:v>
                </c:pt>
              </c:numCache>
            </c:numRef>
          </c:val>
        </c:ser>
        <c:axId val="191309696"/>
        <c:axId val="191311232"/>
      </c:barChart>
      <c:catAx>
        <c:axId val="191309696"/>
        <c:scaling>
          <c:orientation val="minMax"/>
        </c:scaling>
        <c:axPos val="b"/>
        <c:majorTickMark val="none"/>
        <c:tickLblPos val="nextTo"/>
        <c:crossAx val="191311232"/>
        <c:crosses val="autoZero"/>
        <c:auto val="1"/>
        <c:lblAlgn val="ctr"/>
        <c:lblOffset val="100"/>
      </c:catAx>
      <c:valAx>
        <c:axId val="191311232"/>
        <c:scaling>
          <c:orientation val="minMax"/>
        </c:scaling>
        <c:axPos val="l"/>
        <c:numFmt formatCode="General" sourceLinked="1"/>
        <c:majorTickMark val="none"/>
        <c:tickLblPos val="nextTo"/>
        <c:crossAx val="191309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4A64-0D98-4C3C-A4A9-EC87DDFF90A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74FF-0F97-428A-8C40-3995F5C52E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Bodoni MT Black" pitchFamily="18" charset="0"/>
              </a:rPr>
              <a:t> REPORTING STATUS OF EACH HEALTH FACILITIES</a:t>
            </a:r>
            <a:endParaRPr lang="en-US" sz="5400" b="1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DHAP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DHARI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DHAULAKOT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DHULIGADA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EYARKOT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GHUSHA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GOKULESHWOR HOSPITAL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DISTRICT HOSPITAL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GULJAR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GWANI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BHAGWATI</a:t>
            </a:r>
            <a:b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HIKILA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HUNAINATH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HUTI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KANTE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KHALANGA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KHANDESHWARI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KHARKADA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LALI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LATINATH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BRAHMDEV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MALIKARJUN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PIPALCHAURI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RANISIKHAR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RAPLA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RITHACHAUPATA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SHANKARPUR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SERI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SARMAULI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SIKHAR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SIPTY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BYASH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SITOLA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SUNSERA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TAPOWAN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UKU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 DARCHULA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11500" b="1" dirty="0" smtClean="0"/>
              <a:t>THANK</a:t>
            </a:r>
            <a:r>
              <a:rPr lang="en-US" sz="9600" b="1" dirty="0" smtClean="0"/>
              <a:t> YOU</a:t>
            </a:r>
            <a:br>
              <a:rPr lang="en-US" sz="9600" b="1" dirty="0" smtClean="0"/>
            </a:b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BOHARIGAUN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CHAPARI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DADAKOT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DATTU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REPORTING STATUS OF DETHALA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52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 REPORTING STATUS OF EACH HEALTH FACILITIES</vt:lpstr>
      <vt:lpstr> REPORTING STATUS OF BHAGWATI  H.P.</vt:lpstr>
      <vt:lpstr> REPORTING STATUS OF BRAHMDEV H.P.</vt:lpstr>
      <vt:lpstr> REPORTING STATUS OF BYASH H.P.</vt:lpstr>
      <vt:lpstr> REPORTING STATUS OF BOHARIGAUN H.P.</vt:lpstr>
      <vt:lpstr> REPORTING STATUS OF CHAPARI H.P.</vt:lpstr>
      <vt:lpstr> REPORTING STATUS OF DADAKOT H.P.</vt:lpstr>
      <vt:lpstr> REPORTING STATUS OF DATTU H.P.</vt:lpstr>
      <vt:lpstr> REPORTING STATUS OF DETHALA H.P.</vt:lpstr>
      <vt:lpstr> REPORTING STATUS OF DHAP H.P.</vt:lpstr>
      <vt:lpstr> REPORTING STATUS OF DHARI H.P.</vt:lpstr>
      <vt:lpstr> REPORTING STATUS OF DHAULAKOT H.P.</vt:lpstr>
      <vt:lpstr> REPORTING STATUS OF DHULIGADA H.P.</vt:lpstr>
      <vt:lpstr> REPORTING STATUS OF EYARKOT H.P.</vt:lpstr>
      <vt:lpstr> REPORTING STATUS OF GHUSHA H.P.</vt:lpstr>
      <vt:lpstr> REPORTING STATUS OF GOKULESHWOR HOSPITAL</vt:lpstr>
      <vt:lpstr> REPORTING STATUS OF DISTRICT HOSPITAL</vt:lpstr>
      <vt:lpstr> REPORTING STATUS OF GULJAR H.P.</vt:lpstr>
      <vt:lpstr> REPORTING STATUS OF GWANI H.P.</vt:lpstr>
      <vt:lpstr> REPORTING STATUS OF HIKILA H.P.</vt:lpstr>
      <vt:lpstr> REPORTING STATUS OF HUNAINATH H.P.</vt:lpstr>
      <vt:lpstr> REPORTING STATUS OF HUTI H.P.</vt:lpstr>
      <vt:lpstr> REPORTING STATUS OF KANTE H.P.</vt:lpstr>
      <vt:lpstr> REPORTING STATUS OF KHALANGA H.P.</vt:lpstr>
      <vt:lpstr> REPORTING STATUS OF KHANDESHWARI H.P.</vt:lpstr>
      <vt:lpstr> REPORTING STATUS OF KHAR H.P.</vt:lpstr>
      <vt:lpstr> REPORTING STATUS OF KHARKADA H.P.</vt:lpstr>
      <vt:lpstr> REPORTING STATUS OF LALI H.P.</vt:lpstr>
      <vt:lpstr> REPORTING STATUS OF LATINATH H.P.</vt:lpstr>
      <vt:lpstr> REPORTING STATUS OF MALIKARJUN H.P.</vt:lpstr>
      <vt:lpstr> REPORTING STATUS OF PIPALCHAURI H.P.</vt:lpstr>
      <vt:lpstr> REPORTING STATUS OF RANISIKHAR H.P.</vt:lpstr>
      <vt:lpstr> REPORTING STATUS OF RAPLA H.P.</vt:lpstr>
      <vt:lpstr> REPORTING STATUS OF RITHACHAUPATA H.P.</vt:lpstr>
      <vt:lpstr> REPORTING STATUS OF SHANKARPUR H.P.</vt:lpstr>
      <vt:lpstr> REPORTING STATUS OF SERI H.P.</vt:lpstr>
      <vt:lpstr> REPORTING STATUS OF SARMAULI H.P.</vt:lpstr>
      <vt:lpstr> REPORTING STATUS OF SIKHAR H.P.</vt:lpstr>
      <vt:lpstr> REPORTING STATUS OF SIPTY H.P.</vt:lpstr>
      <vt:lpstr> REPORTING STATUS OF SITOLA H.P.</vt:lpstr>
      <vt:lpstr> REPORTING STATUS OF SUNSERA H.P.</vt:lpstr>
      <vt:lpstr> REPORTING STATUS OF TAPOWAN H.P.</vt:lpstr>
      <vt:lpstr> REPORTING STATUS OF UKU H.P.</vt:lpstr>
      <vt:lpstr> REPORTING STATUS OF  DARCHULA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REPORTING STATUS OF EACH HEALTH FACILITIES</dc:title>
  <dc:creator>Dell</dc:creator>
  <cp:lastModifiedBy>Dell</cp:lastModifiedBy>
  <cp:revision>1</cp:revision>
  <dcterms:created xsi:type="dcterms:W3CDTF">2016-08-14T03:05:48Z</dcterms:created>
  <dcterms:modified xsi:type="dcterms:W3CDTF">2016-08-14T03:06:15Z</dcterms:modified>
</cp:coreProperties>
</file>